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9" r:id="rId10"/>
    <p:sldId id="271" r:id="rId11"/>
    <p:sldId id="272" r:id="rId12"/>
    <p:sldId id="264" r:id="rId13"/>
    <p:sldId id="265" r:id="rId14"/>
    <p:sldId id="266" r:id="rId15"/>
    <p:sldId id="273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7771-DF0B-433D-BC5B-E0D400E18A46}" type="datetimeFigureOut">
              <a:rPr lang="en-GB" smtClean="0"/>
              <a:pPr/>
              <a:t>09/06/2019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59B2C-D4AF-4CF9-821E-2993E079D6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7771-DF0B-433D-BC5B-E0D400E18A46}" type="datetimeFigureOut">
              <a:rPr lang="en-GB" smtClean="0"/>
              <a:pPr/>
              <a:t>09/06/2019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59B2C-D4AF-4CF9-821E-2993E079D6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7771-DF0B-433D-BC5B-E0D400E18A46}" type="datetimeFigureOut">
              <a:rPr lang="en-GB" smtClean="0"/>
              <a:pPr/>
              <a:t>09/06/2019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59B2C-D4AF-4CF9-821E-2993E079D6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7771-DF0B-433D-BC5B-E0D400E18A46}" type="datetimeFigureOut">
              <a:rPr lang="en-GB" smtClean="0"/>
              <a:pPr/>
              <a:t>09/06/2019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59B2C-D4AF-4CF9-821E-2993E079D6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7771-DF0B-433D-BC5B-E0D400E18A46}" type="datetimeFigureOut">
              <a:rPr lang="en-GB" smtClean="0"/>
              <a:pPr/>
              <a:t>09/06/2019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59B2C-D4AF-4CF9-821E-2993E079D6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7771-DF0B-433D-BC5B-E0D400E18A46}" type="datetimeFigureOut">
              <a:rPr lang="en-GB" smtClean="0"/>
              <a:pPr/>
              <a:t>09/06/2019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59B2C-D4AF-4CF9-821E-2993E079D6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7771-DF0B-433D-BC5B-E0D400E18A46}" type="datetimeFigureOut">
              <a:rPr lang="en-GB" smtClean="0"/>
              <a:pPr/>
              <a:t>09/06/2019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59B2C-D4AF-4CF9-821E-2993E079D6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7771-DF0B-433D-BC5B-E0D400E18A46}" type="datetimeFigureOut">
              <a:rPr lang="en-GB" smtClean="0"/>
              <a:pPr/>
              <a:t>09/06/2019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59B2C-D4AF-4CF9-821E-2993E079D6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7771-DF0B-433D-BC5B-E0D400E18A46}" type="datetimeFigureOut">
              <a:rPr lang="en-GB" smtClean="0"/>
              <a:pPr/>
              <a:t>09/06/2019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59B2C-D4AF-4CF9-821E-2993E079D6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7771-DF0B-433D-BC5B-E0D400E18A46}" type="datetimeFigureOut">
              <a:rPr lang="en-GB" smtClean="0"/>
              <a:pPr/>
              <a:t>09/06/2019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59B2C-D4AF-4CF9-821E-2993E079D6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7771-DF0B-433D-BC5B-E0D400E18A46}" type="datetimeFigureOut">
              <a:rPr lang="en-GB" smtClean="0"/>
              <a:pPr/>
              <a:t>09/06/2019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59B2C-D4AF-4CF9-821E-2993E079D6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47771-DF0B-433D-BC5B-E0D400E18A46}" type="datetimeFigureOut">
              <a:rPr lang="en-GB" smtClean="0"/>
              <a:pPr/>
              <a:t>09/06/2019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59B2C-D4AF-4CF9-821E-2993E079D64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338" name="AutoShape 2" descr="Image result for who do you think you 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0" name="AutoShape 4" descr="Image result for who do you think you 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2" name="AutoShape 6" descr="Image result for who do you think you 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 cstate="print"/>
          <a:srcRect l="8574" t="37032" r="50472" b="21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2053" t="15721" r="20054" b="18535"/>
          <a:stretch>
            <a:fillRect/>
          </a:stretch>
        </p:blipFill>
        <p:spPr bwMode="auto">
          <a:xfrm>
            <a:off x="0" y="0"/>
            <a:ext cx="92082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1933" r="40510" b="18672"/>
          <a:stretch>
            <a:fillRect/>
          </a:stretch>
        </p:blipFill>
        <p:spPr bwMode="auto">
          <a:xfrm>
            <a:off x="251520" y="0"/>
            <a:ext cx="86327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 t="19234" r="23353" b="190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 l="17983" t="14391" r="34976" b="52141"/>
          <a:stretch>
            <a:fillRect/>
          </a:stretch>
        </p:blipFill>
        <p:spPr bwMode="auto">
          <a:xfrm>
            <a:off x="179512" y="188640"/>
            <a:ext cx="828092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 l="2487" t="25219" r="23907" b="17688"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338" name="AutoShape 2" descr="Image result for who do you think you 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0" name="AutoShape 4" descr="Image result for who do you think you 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42" name="AutoShape 6" descr="Image result for who do you think you 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 cstate="print"/>
          <a:srcRect l="8574" t="37032" r="50472" b="21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1 John 3:1 New International Version (NIV)</a:t>
            </a:r>
          </a:p>
          <a:p>
            <a:pPr>
              <a:buNone/>
            </a:pPr>
            <a:r>
              <a:rPr lang="en-GB" b="1" dirty="0"/>
              <a:t>3 </a:t>
            </a:r>
            <a:r>
              <a:rPr lang="en-GB" dirty="0"/>
              <a:t>See what great love the Father has lavished on us, that we should be called children of God! And that is what we are!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638" t="26088" r="44633" b="21409"/>
          <a:stretch>
            <a:fillRect/>
          </a:stretch>
        </p:blipFill>
        <p:spPr bwMode="auto">
          <a:xfrm>
            <a:off x="0" y="-1963"/>
            <a:ext cx="9144000" cy="685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 l="27944" t="26203" r="46598" b="14735"/>
          <a:stretch>
            <a:fillRect/>
          </a:stretch>
        </p:blipFill>
        <p:spPr bwMode="auto">
          <a:xfrm>
            <a:off x="0" y="132286"/>
            <a:ext cx="9144000" cy="672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 l="12119" t="23533" r="21747" b="125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 l="25142" t="31125" r="1007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 l="4141" t="26203" r="23043" b="6250"/>
          <a:stretch>
            <a:fillRect/>
          </a:stretch>
        </p:blipFill>
        <p:spPr bwMode="auto">
          <a:xfrm>
            <a:off x="323528" y="102986"/>
            <a:ext cx="7776864" cy="675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 l="39567" t="11438" r="23353" b="8829"/>
          <a:stretch>
            <a:fillRect/>
          </a:stretch>
        </p:blipFill>
        <p:spPr bwMode="auto">
          <a:xfrm>
            <a:off x="2123727" y="188640"/>
            <a:ext cx="5516631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9090" t="10454" r="19479" b="12766"/>
          <a:stretch>
            <a:fillRect/>
          </a:stretch>
        </p:blipFill>
        <p:spPr bwMode="auto">
          <a:xfrm>
            <a:off x="-1" y="476672"/>
            <a:ext cx="9081121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 l="1933" t="31125" r="1007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3</Words>
  <Application>Microsoft Office PowerPoint</Application>
  <PresentationFormat>On-screen Show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Craig Brown</dc:creator>
  <cp:lastModifiedBy>KingsHouseUser</cp:lastModifiedBy>
  <cp:revision>3</cp:revision>
  <dcterms:created xsi:type="dcterms:W3CDTF">2019-06-08T14:46:28Z</dcterms:created>
  <dcterms:modified xsi:type="dcterms:W3CDTF">2019-06-09T09:50:39Z</dcterms:modified>
</cp:coreProperties>
</file>